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753600" cy="73152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Montserrat" panose="00000500000000000000" pitchFamily="2" charset="0"/>
      <p:regular r:id="rId11"/>
      <p:bold r:id="rId12"/>
      <p:italic r:id="rId13"/>
      <p:boldItalic r:id="rId14"/>
    </p:embeddedFont>
    <p:embeddedFont>
      <p:font typeface="Montserrat Bold Italics" panose="020B0604020202020204" charset="0"/>
      <p:regular r:id="rId15"/>
    </p:embeddedFont>
    <p:embeddedFont>
      <p:font typeface="Montserrat Semi-Bold" panose="020B0604020202020204" charset="0"/>
      <p:regular r:id="rId16"/>
    </p:embeddedFont>
    <p:embeddedFont>
      <p:font typeface="Montserrat Semi-Bold Bold" panose="020B0604020202020204" charset="0"/>
      <p:regular r:id="rId17"/>
    </p:embeddedFont>
    <p:embeddedFont>
      <p:font typeface="Ubuntu" panose="020B0504030602030204" pitchFamily="34" charset="0"/>
      <p:regular r:id="rId18"/>
      <p:bold r:id="rId19"/>
      <p:italic r:id="rId20"/>
      <p:boldItalic r:id="rId21"/>
    </p:embeddedFont>
    <p:embeddedFont>
      <p:font typeface="Ubuntu Bold" panose="020B080403060203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044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presProps" Target="presProp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font" Target="fonts/font16.fntdata"/></Relationships>
</file>

<file path=ppt/media/image1.png>
</file>

<file path=ppt/media/image10.svg>
</file>

<file path=ppt/media/image11.gif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04.04.2023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https://www.slideshare.net/weekdone/how-to-successfully-run-a-remote-team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CF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230532"/>
            <a:ext cx="9753600" cy="1084668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731520" y="693420"/>
            <a:ext cx="4685031" cy="3930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40"/>
              </a:lnSpc>
            </a:pPr>
            <a:r>
              <a:rPr lang="en-US" sz="4800" dirty="0">
                <a:solidFill>
                  <a:srgbClr val="0C45A6"/>
                </a:solidFill>
                <a:latin typeface="Montserrat Semi-Bold Bold"/>
              </a:rPr>
              <a:t>How to Successfully Run a Remote Team</a:t>
            </a:r>
          </a:p>
          <a:p>
            <a:pPr>
              <a:lnSpc>
                <a:spcPts val="6240"/>
              </a:lnSpc>
            </a:pPr>
            <a:endParaRPr lang="en-US" sz="4800" dirty="0">
              <a:solidFill>
                <a:srgbClr val="0C45A6"/>
              </a:solidFill>
              <a:latin typeface="Montserrat Semi-Bold Bold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4876800" y="1289165"/>
            <a:ext cx="4982438" cy="423507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0" y="6494101"/>
            <a:ext cx="9753600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C45A6"/>
                </a:solidFill>
                <a:latin typeface="Ubuntu"/>
              </a:rPr>
              <a:t>The elements and skills you need for a successful team</a:t>
            </a:r>
          </a:p>
        </p:txBody>
      </p:sp>
      <p:sp>
        <p:nvSpPr>
          <p:cNvPr id="6" name="AutoShape 6"/>
          <p:cNvSpPr/>
          <p:nvPr/>
        </p:nvSpPr>
        <p:spPr>
          <a:xfrm>
            <a:off x="472114" y="6230532"/>
            <a:ext cx="518812" cy="71694"/>
          </a:xfrm>
          <a:prstGeom prst="rect">
            <a:avLst/>
          </a:prstGeom>
          <a:solidFill>
            <a:srgbClr val="0C45A6"/>
          </a:solid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" grpId="0"/>
      <p:bldP spid="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731520" y="4957220"/>
            <a:ext cx="587327" cy="67277"/>
          </a:xfrm>
          <a:prstGeom prst="rect">
            <a:avLst/>
          </a:prstGeom>
          <a:solidFill>
            <a:srgbClr val="0C45A6"/>
          </a:solidFill>
        </p:spPr>
      </p:sp>
      <p:sp>
        <p:nvSpPr>
          <p:cNvPr id="4" name="TextBox 4"/>
          <p:cNvSpPr txBox="1"/>
          <p:nvPr/>
        </p:nvSpPr>
        <p:spPr>
          <a:xfrm>
            <a:off x="731520" y="5356644"/>
            <a:ext cx="4052062" cy="1440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99"/>
              </a:lnSpc>
            </a:pPr>
            <a:r>
              <a:rPr lang="en-US" sz="1599">
                <a:solidFill>
                  <a:srgbClr val="16214B"/>
                </a:solidFill>
                <a:latin typeface="Montserrat"/>
              </a:rPr>
              <a:t>Presentations are tools that can be used as lectures, reports, and more.</a:t>
            </a:r>
          </a:p>
          <a:p>
            <a:pPr>
              <a:lnSpc>
                <a:spcPts val="2399"/>
              </a:lnSpc>
            </a:pPr>
            <a:r>
              <a:rPr lang="en-US" sz="1599">
                <a:solidFill>
                  <a:srgbClr val="16214B"/>
                </a:solidFill>
                <a:latin typeface="Montserrat"/>
              </a:rPr>
              <a:t>It serves a variety of purposes,</a:t>
            </a:r>
          </a:p>
          <a:p>
            <a:pPr>
              <a:lnSpc>
                <a:spcPts val="2399"/>
              </a:lnSpc>
            </a:pPr>
            <a:r>
              <a:rPr lang="en-US" sz="1599">
                <a:solidFill>
                  <a:srgbClr val="16214B"/>
                </a:solidFill>
                <a:latin typeface="Montserrat"/>
              </a:rPr>
              <a:t>making presentations powerful</a:t>
            </a:r>
          </a:p>
          <a:p>
            <a:pPr>
              <a:lnSpc>
                <a:spcPts val="2400"/>
              </a:lnSpc>
            </a:pPr>
            <a:r>
              <a:rPr lang="en-US" sz="1600">
                <a:solidFill>
                  <a:srgbClr val="16214B"/>
                </a:solidFill>
                <a:latin typeface="Montserrat"/>
              </a:rPr>
              <a:t>tools for convincing and teaching.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31520" y="518235"/>
            <a:ext cx="4052062" cy="4078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00"/>
              </a:lnSpc>
            </a:pPr>
            <a:r>
              <a:rPr lang="en-US" sz="4500" dirty="0">
                <a:solidFill>
                  <a:srgbClr val="0C45A6"/>
                </a:solidFill>
                <a:latin typeface="Montserrat Semi-Bold"/>
              </a:rPr>
              <a:t>REMOTE WORK IS GETTING MORE POPULAR EACH YEAR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6516414" y="3352578"/>
            <a:ext cx="3901440" cy="61004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6097066" y="4226210"/>
            <a:ext cx="1526102" cy="1526102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7348091" y="2333656"/>
            <a:ext cx="566371" cy="730801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891359" y="2507604"/>
            <a:ext cx="519410" cy="28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600" dirty="0">
                <a:solidFill>
                  <a:srgbClr val="000000"/>
                </a:solidFill>
                <a:latin typeface="Ubuntu Bold"/>
              </a:rPr>
              <a:t>2019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891359" y="4932111"/>
            <a:ext cx="519410" cy="28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600" dirty="0">
                <a:solidFill>
                  <a:srgbClr val="000000"/>
                </a:solidFill>
                <a:latin typeface="Ubuntu Bold"/>
              </a:rPr>
              <a:t>2023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9" grpId="0"/>
      <p:bldP spid="9" grpId="1"/>
      <p:bldP spid="10" grpId="0"/>
      <p:bldP spid="10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45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82BE92D9-0D64-7BC6-46D8-4742A7749D70}"/>
              </a:ext>
            </a:extLst>
          </p:cNvPr>
          <p:cNvGrpSpPr/>
          <p:nvPr/>
        </p:nvGrpSpPr>
        <p:grpSpPr>
          <a:xfrm>
            <a:off x="2108178" y="2660591"/>
            <a:ext cx="4845664" cy="3939565"/>
            <a:chOff x="2069196" y="2644115"/>
            <a:chExt cx="4845664" cy="39395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2069196" y="2644115"/>
              <a:ext cx="4845664" cy="3939565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3839089" y="5577229"/>
              <a:ext cx="539044" cy="626795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5319766" y="4015244"/>
              <a:ext cx="386644" cy="449586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4243195" y="3102125"/>
              <a:ext cx="269876" cy="313809"/>
            </a:xfrm>
            <a:prstGeom prst="rect">
              <a:avLst/>
            </a:prstGeom>
          </p:spPr>
        </p:pic>
      </p:grpSp>
      <p:sp>
        <p:nvSpPr>
          <p:cNvPr id="2" name="AutoShape 2"/>
          <p:cNvSpPr/>
          <p:nvPr/>
        </p:nvSpPr>
        <p:spPr>
          <a:xfrm>
            <a:off x="0" y="6583680"/>
            <a:ext cx="9753600" cy="731520"/>
          </a:xfrm>
          <a:prstGeom prst="rect">
            <a:avLst/>
          </a:prstGeom>
          <a:solidFill>
            <a:srgbClr val="16214B">
              <a:alpha val="67843"/>
            </a:srgbClr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2108178" y="5701368"/>
            <a:ext cx="1578511" cy="31570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5869052" y="4130760"/>
            <a:ext cx="1226254" cy="24525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3008918" y="3143820"/>
            <a:ext cx="1152095" cy="230419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3759334" y="273969"/>
            <a:ext cx="5666343" cy="162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00"/>
              </a:lnSpc>
            </a:pPr>
            <a:r>
              <a:rPr lang="en-US" sz="5000" dirty="0">
                <a:solidFill>
                  <a:srgbClr val="FFFFFF"/>
                </a:solidFill>
                <a:latin typeface="Montserrat Semi-Bold"/>
              </a:rPr>
              <a:t>The Challenges of Remote Work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0715" y="5466789"/>
            <a:ext cx="1833211" cy="895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Montserrat Bold Italics"/>
              </a:rPr>
              <a:t>Problems with trust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592506" y="3857132"/>
            <a:ext cx="3626386" cy="727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39"/>
              </a:lnSpc>
            </a:pPr>
            <a:r>
              <a:rPr lang="en-US" sz="2099">
                <a:solidFill>
                  <a:srgbClr val="FFFFFF"/>
                </a:solidFill>
                <a:latin typeface="Montserrat Bold Italics"/>
              </a:rPr>
              <a:t>Problems with communication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88094" y="2893299"/>
            <a:ext cx="2520824" cy="683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3"/>
              </a:lnSpc>
            </a:pPr>
            <a:r>
              <a:rPr lang="en-US" sz="1952">
                <a:solidFill>
                  <a:srgbClr val="FFFFFF"/>
                </a:solidFill>
                <a:latin typeface="Montserrat Bold Italics"/>
              </a:rPr>
              <a:t>Problems with engaement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31520" y="2842775"/>
            <a:ext cx="2037852" cy="197671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alphaModFix amt="3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2291385">
            <a:off x="2667522" y="2908397"/>
            <a:ext cx="1663232" cy="184547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3499139" y="1398973"/>
            <a:ext cx="912216" cy="69328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4568789" y="1707515"/>
            <a:ext cx="4453291" cy="3862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420"/>
              </a:lnSpc>
            </a:pPr>
            <a:r>
              <a:rPr lang="en-US" sz="3400" dirty="0">
                <a:solidFill>
                  <a:srgbClr val="0C45A6"/>
                </a:solidFill>
                <a:latin typeface="Montserrat Bold Italics"/>
              </a:rPr>
              <a:t>Effective teamwork is important not only for an organization to succeed but also for its people's wellbeing.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103</Words>
  <Application>Microsoft Office PowerPoint</Application>
  <PresentationFormat>Custom</PresentationFormat>
  <Paragraphs>17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Montserrat Semi-Bold</vt:lpstr>
      <vt:lpstr>Calibri</vt:lpstr>
      <vt:lpstr>Montserrat</vt:lpstr>
      <vt:lpstr>Ubuntu Bold</vt:lpstr>
      <vt:lpstr>Ubuntu</vt:lpstr>
      <vt:lpstr>Arial</vt:lpstr>
      <vt:lpstr>Montserrat Bold Italics</vt:lpstr>
      <vt:lpstr>Montserrat Semi-Bold Bold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Successfully Run a Remote Team</dc:title>
  <cp:lastModifiedBy>hien hoang</cp:lastModifiedBy>
  <cp:revision>5</cp:revision>
  <dcterms:created xsi:type="dcterms:W3CDTF">2006-08-16T00:00:00Z</dcterms:created>
  <dcterms:modified xsi:type="dcterms:W3CDTF">2023-04-04T06:34:14Z</dcterms:modified>
  <dc:identifier>DAFev8h_1kk</dc:identifier>
</cp:coreProperties>
</file>

<file path=docProps/thumbnail.jpeg>
</file>